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59" r:id="rId4"/>
    <p:sldId id="290" r:id="rId5"/>
    <p:sldId id="260" r:id="rId6"/>
    <p:sldId id="261" r:id="rId7"/>
    <p:sldId id="291" r:id="rId8"/>
    <p:sldId id="262" r:id="rId9"/>
    <p:sldId id="263" r:id="rId10"/>
    <p:sldId id="264" r:id="rId11"/>
    <p:sldId id="271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88" r:id="rId32"/>
    <p:sldId id="272" r:id="rId3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455" autoAdjust="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0F855D9-856B-4908-B4BF-0C13358FEB79}" type="datetimeFigureOut">
              <a:rPr lang="fa-IR" smtClean="0"/>
              <a:t>13/06/1443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F9A4FB8-B70D-4D2E-B595-39DAC6EDD4D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277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005B-CEC9-4DBF-BAA3-167E8F7E6E1D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858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E2D8-05D0-4D45-90BE-600EF9949353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57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74E8-F519-44C7-95B1-BB7AD24126E8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00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C6F5-D6FB-448D-92BA-3F20056BC71A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086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D127-0C12-4649-A59B-6535B6471C64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222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AA82-A366-46E9-908B-071D49B174F7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301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539E-08A3-4FE4-9896-5A0433708826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294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A3AB-92BD-4B0C-9409-5E595D21BB00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377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5FCE-3AD3-4ED6-90EB-88AFC021F39B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327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5EA5-30AC-4B4D-ACEC-750898597435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017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EC3C-3520-4A9C-B6B7-A5D1AB20F1EA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128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AD7E-CF71-4983-8DAE-F1599A48A332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270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AEBD-DDF7-4B76-8CE1-5EF3441AE5F2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4728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906F-3BD0-47F4-8BD8-BE10DE6A6BC4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970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4FD1-D940-4000-AE68-926843F408A3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193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007F-49D9-4B13-86BF-12FE0E3EFE41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281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50A1-8793-4370-97FD-8F37B092CFBF}" type="datetime8">
              <a:rPr lang="fa-IR" smtClean="0"/>
              <a:t>16 ژانويه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/>
              <a:t>واحد تربیت بدنی پردیس رسالت زاهدان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81AEA2-9408-4B85-A62A-FF6E6436CD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977391"/>
            <a:ext cx="8938260" cy="2903220"/>
          </a:xfrm>
        </p:spPr>
        <p:txBody>
          <a:bodyPr>
            <a:normAutofit fontScale="90000"/>
          </a:bodyPr>
          <a:lstStyle/>
          <a:p>
            <a:pPr algn="ctr"/>
            <a:br>
              <a:rPr lang="fa-IR" sz="3200" b="1" dirty="0">
                <a:solidFill>
                  <a:srgbClr val="7030A0"/>
                </a:solidFill>
              </a:rPr>
            </a:br>
            <a:br>
              <a:rPr lang="fa-IR" sz="3200" b="1" dirty="0">
                <a:solidFill>
                  <a:srgbClr val="7030A0"/>
                </a:solidFill>
              </a:rPr>
            </a:br>
            <a:br>
              <a:rPr lang="fa-IR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r>
              <a:rPr lang="fa-IR" sz="3200" b="1" dirty="0">
                <a:solidFill>
                  <a:srgbClr val="7030A0"/>
                </a:solidFill>
              </a:rPr>
              <a:t>به نام خداوند جسم و توان</a:t>
            </a: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br>
              <a:rPr lang="fa-IR" sz="3200" dirty="0"/>
            </a:br>
            <a:r>
              <a:rPr lang="fa-IR" sz="2700" b="1" dirty="0">
                <a:solidFill>
                  <a:srgbClr val="FF0000"/>
                </a:solidFill>
              </a:rPr>
              <a:t>گزارش عملکرد سه ماهه سوم سال 1400 </a:t>
            </a:r>
            <a:br>
              <a:rPr lang="fa-IR" sz="2700" b="1" dirty="0">
                <a:solidFill>
                  <a:srgbClr val="FF0000"/>
                </a:solidFill>
              </a:rPr>
            </a:br>
            <a:r>
              <a:rPr lang="fa-IR" sz="2700" b="1" dirty="0">
                <a:solidFill>
                  <a:srgbClr val="FF0000"/>
                </a:solidFill>
              </a:rPr>
              <a:t> واحد تربیت بدنی پردیس رسالت زاهدان </a:t>
            </a:r>
            <a:br>
              <a:rPr lang="fa-IR" sz="2700" b="1" dirty="0">
                <a:solidFill>
                  <a:srgbClr val="FF0000"/>
                </a:solidFill>
              </a:rPr>
            </a:br>
            <a:endParaRPr lang="fa-IR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50"/>
            <a:ext cx="1840230" cy="211454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2906" y="6020097"/>
            <a:ext cx="6297612" cy="365125"/>
          </a:xfrm>
        </p:spPr>
        <p:txBody>
          <a:bodyPr/>
          <a:lstStyle/>
          <a:p>
            <a:r>
              <a:rPr lang="fa-IR" sz="1600" b="1" baseline="-25000" dirty="0">
                <a:solidFill>
                  <a:srgbClr val="7030A0"/>
                </a:solidFill>
                <a:cs typeface="2  Homa" panose="00000400000000000000" pitchFamily="2" charset="-78"/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239672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749" y="223285"/>
            <a:ext cx="4231757" cy="840737"/>
          </a:xfrm>
        </p:spPr>
        <p:txBody>
          <a:bodyPr>
            <a:normAutofit/>
          </a:bodyPr>
          <a:lstStyle/>
          <a:p>
            <a:r>
              <a:rPr lang="fa-IR" sz="4000" b="1" dirty="0">
                <a:solidFill>
                  <a:srgbClr val="7030A0"/>
                </a:solidFill>
              </a:rPr>
              <a:t>30 مهر ماه 1400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0" y="947064"/>
            <a:ext cx="3031040" cy="46966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7030A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68" y="1863353"/>
            <a:ext cx="3348990" cy="4771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64" y="1234440"/>
            <a:ext cx="2627182" cy="35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3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53684"/>
            <a:ext cx="3095880" cy="1100165"/>
          </a:xfrm>
        </p:spPr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   1 آبان 1400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7" y="1265814"/>
            <a:ext cx="2993401" cy="46884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94306"/>
            <a:ext cx="6297612" cy="365125"/>
          </a:xfrm>
        </p:spPr>
        <p:txBody>
          <a:bodyPr/>
          <a:lstStyle/>
          <a:p>
            <a:r>
              <a:rPr lang="fa-IR" sz="1050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40" y="265318"/>
            <a:ext cx="3157867" cy="2879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39" y="2165132"/>
            <a:ext cx="2842653" cy="287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82" y="3859746"/>
            <a:ext cx="3157867" cy="27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9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0521" y="5805376"/>
            <a:ext cx="5903482" cy="829339"/>
          </a:xfrm>
        </p:spPr>
        <p:txBody>
          <a:bodyPr>
            <a:noAutofit/>
          </a:bodyPr>
          <a:lstStyle/>
          <a:p>
            <a:pPr algn="ctr"/>
            <a:r>
              <a:rPr lang="fa-IR" sz="1050" b="1" dirty="0">
                <a:solidFill>
                  <a:srgbClr val="FF0000"/>
                </a:solidFill>
              </a:rPr>
              <a:t>2 آبان 1400-حضور کارشناس تربیت بدنی پردیس به عنوان </a:t>
            </a:r>
          </a:p>
          <a:p>
            <a:pPr algn="ctr"/>
            <a:r>
              <a:rPr lang="fa-IR" sz="1050" b="1" dirty="0">
                <a:solidFill>
                  <a:srgbClr val="FF0000"/>
                </a:solidFill>
              </a:rPr>
              <a:t>سر داور مسابقات  طرح نشاط باشگاه های زاهدان ( تعاملات برون سازمانی 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0070C0"/>
                </a:solidFill>
              </a:rPr>
              <a:t>واحد تربیت بدنی پردیس رسالت زاهدان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781574"/>
            <a:ext cx="2991696" cy="2753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07" y="2434856"/>
            <a:ext cx="2537883" cy="295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2" y="781574"/>
            <a:ext cx="2891368" cy="27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1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" y="400050"/>
            <a:ext cx="8736792" cy="1151165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00B0F0"/>
                </a:solidFill>
              </a:rPr>
              <a:t>تعاملات بین دانشگاهی (دانشگاه سیستان و بلوچستان) </a:t>
            </a:r>
            <a:br>
              <a:rPr lang="fa-IR" sz="2400" b="1" dirty="0">
                <a:solidFill>
                  <a:srgbClr val="00B0F0"/>
                </a:solidFill>
              </a:rPr>
            </a:br>
            <a:r>
              <a:rPr lang="fa-IR" sz="2400" b="1" dirty="0">
                <a:solidFill>
                  <a:srgbClr val="00B0F0"/>
                </a:solidFill>
              </a:rPr>
              <a:t>و حضور تیم منتخب پردیس در مسابقات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" y="1725930"/>
            <a:ext cx="4246705" cy="24541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725930"/>
            <a:ext cx="4015739" cy="2454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23" y="4354830"/>
            <a:ext cx="4472586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05840"/>
            <a:ext cx="8596668" cy="822960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/>
              <a:t>تجلیل از دانشجو معلمان مقام آور و فعالان عرصه ورزشی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8" y="2045164"/>
            <a:ext cx="3623309" cy="38814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1" y="2045163"/>
            <a:ext cx="385618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5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308610"/>
            <a:ext cx="4937759" cy="714348"/>
          </a:xfrm>
        </p:spPr>
        <p:txBody>
          <a:bodyPr>
            <a:normAutofit/>
          </a:bodyPr>
          <a:lstStyle/>
          <a:p>
            <a:pPr algn="ctr"/>
            <a:r>
              <a:rPr lang="fa-IR" sz="1600" b="1" dirty="0">
                <a:solidFill>
                  <a:srgbClr val="FF0000"/>
                </a:solidFill>
              </a:rPr>
              <a:t>برگزاری نمایشگاه تربیت بدنی و جشنواره غذا </a:t>
            </a:r>
            <a:br>
              <a:rPr lang="fa-IR" sz="1600" b="1" dirty="0">
                <a:solidFill>
                  <a:srgbClr val="FF0000"/>
                </a:solidFill>
              </a:rPr>
            </a:br>
            <a:r>
              <a:rPr lang="fa-IR" sz="1600" b="1" dirty="0">
                <a:solidFill>
                  <a:srgbClr val="FF0000"/>
                </a:solidFill>
              </a:rPr>
              <a:t>(4 آذر ماه 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" y="1017996"/>
            <a:ext cx="2539410" cy="289106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9600"/>
            <a:ext cx="3809999" cy="3048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2" y="3862616"/>
            <a:ext cx="2995383" cy="2995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90" y="1017995"/>
            <a:ext cx="2503715" cy="2891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" y="4062701"/>
            <a:ext cx="2633792" cy="2038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80" y="4019584"/>
            <a:ext cx="2689826" cy="26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109314" cy="924910"/>
          </a:xfrm>
        </p:spPr>
        <p:txBody>
          <a:bodyPr>
            <a:normAutofit/>
          </a:bodyPr>
          <a:lstStyle/>
          <a:p>
            <a:r>
              <a:rPr lang="fa-IR" b="1" dirty="0">
                <a:solidFill>
                  <a:srgbClr val="7030A0"/>
                </a:solidFill>
              </a:rPr>
              <a:t>برگزاری سه شنبه های شاد ورزشی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79" y="1072054"/>
            <a:ext cx="2201388" cy="310594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8" y="1629102"/>
            <a:ext cx="2650794" cy="4166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06" y="4360565"/>
            <a:ext cx="1443511" cy="2045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94" y="1534510"/>
            <a:ext cx="4627463" cy="4260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61" y="4658335"/>
            <a:ext cx="1125373" cy="17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51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F508-B8D5-4714-9286-A0D5D924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2777070"/>
            <a:ext cx="2310415" cy="71690"/>
          </a:xfrm>
        </p:spPr>
        <p:txBody>
          <a:bodyPr>
            <a:normAutofit fontScale="90000"/>
          </a:bodyPr>
          <a:lstStyle/>
          <a:p>
            <a:endParaRPr lang="fa-I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86B809-A0B8-4604-A1B3-C729D90BD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0" y="-22707"/>
            <a:ext cx="2973456" cy="39354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0B70B-979E-402E-B24F-BD23A9E03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0586" y="91818"/>
            <a:ext cx="988828" cy="2522322"/>
          </a:xfrm>
        </p:spPr>
        <p:txBody>
          <a:bodyPr>
            <a:normAutofit/>
          </a:bodyPr>
          <a:lstStyle/>
          <a:p>
            <a:pPr algn="ctr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11 آبان 1400 </a:t>
            </a:r>
          </a:p>
          <a:p>
            <a:pPr algn="ctr"/>
            <a:endParaRPr lang="fa-IR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گرامیداشت یوم الله 13آبان</a:t>
            </a:r>
          </a:p>
          <a:p>
            <a:pPr algn="ctr"/>
            <a:endParaRPr lang="fa-IR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سه شنبه شاد ورزشی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A1EDD-399B-46F1-BF6D-DF7F417B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4C686-BB41-4BF5-875A-140C33539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873"/>
            <a:ext cx="4266805" cy="286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CB723-6A78-4DB7-89A0-698B44975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05117"/>
            <a:ext cx="3062098" cy="306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91105-A5B7-4905-864F-305576066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54" y="4009285"/>
            <a:ext cx="2658745" cy="2658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4436C-2D72-4758-95FE-704BA2DD9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85" y="2982700"/>
            <a:ext cx="2522322" cy="25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C332-0CCD-4A75-A974-3D30D8C0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53" y="659218"/>
            <a:ext cx="2088903" cy="1041991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</a:rPr>
              <a:t>18 آبان 1400</a:t>
            </a:r>
            <a:br>
              <a:rPr lang="fa-IR" sz="2000" b="1" dirty="0">
                <a:solidFill>
                  <a:srgbClr val="FF0000"/>
                </a:solidFill>
              </a:rPr>
            </a:br>
            <a:r>
              <a:rPr lang="fa-IR" sz="2000" b="1" dirty="0">
                <a:solidFill>
                  <a:srgbClr val="FF0000"/>
                </a:solidFill>
              </a:rPr>
              <a:t>سه شنبه </a:t>
            </a:r>
            <a:br>
              <a:rPr lang="fa-IR" sz="2000" b="1" dirty="0">
                <a:solidFill>
                  <a:srgbClr val="FF0000"/>
                </a:solidFill>
              </a:rPr>
            </a:br>
            <a:r>
              <a:rPr lang="fa-IR" sz="2000" b="1" dirty="0">
                <a:solidFill>
                  <a:srgbClr val="FF0000"/>
                </a:solidFill>
              </a:rPr>
              <a:t>شاد ورزشی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649639-3020-488B-8C52-FFA6206F9F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28690"/>
            <a:ext cx="2714451" cy="388143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70BE70-EC7B-4C2B-9224-DEFC1FC23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14" y="841627"/>
            <a:ext cx="3311685" cy="331168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4F08-5C80-4255-8C67-47B9E80D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7030A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79C9AC-F0D4-4F80-A540-61CA618C4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05" y="-42245"/>
            <a:ext cx="3429000" cy="3106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AF59EA-28AE-426E-B6E8-D299A63B69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14" y="316318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33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5BE6-71F7-45EE-AB63-35C492AB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09" y="329609"/>
            <a:ext cx="2902688" cy="1395530"/>
          </a:xfrm>
        </p:spPr>
        <p:txBody>
          <a:bodyPr>
            <a:normAutofit/>
          </a:bodyPr>
          <a:lstStyle/>
          <a:p>
            <a:pPr algn="ctr"/>
            <a:r>
              <a:rPr lang="fa-IR" sz="1600" b="1" dirty="0">
                <a:solidFill>
                  <a:srgbClr val="7030A0"/>
                </a:solidFill>
              </a:rPr>
              <a:t>24 آبان 1400</a:t>
            </a:r>
            <a:br>
              <a:rPr lang="fa-IR" sz="1600" b="1" dirty="0">
                <a:solidFill>
                  <a:srgbClr val="7030A0"/>
                </a:solidFill>
              </a:rPr>
            </a:br>
            <a:br>
              <a:rPr lang="fa-IR" sz="1600" b="1" dirty="0">
                <a:solidFill>
                  <a:srgbClr val="7030A0"/>
                </a:solidFill>
              </a:rPr>
            </a:br>
            <a:r>
              <a:rPr lang="fa-IR" sz="1600" b="1" dirty="0">
                <a:solidFill>
                  <a:srgbClr val="7030A0"/>
                </a:solidFill>
              </a:rPr>
              <a:t>میلاد امام حسن عسکری(ع)</a:t>
            </a:r>
            <a:br>
              <a:rPr lang="fa-IR" sz="1600" b="1" dirty="0">
                <a:solidFill>
                  <a:srgbClr val="7030A0"/>
                </a:solidFill>
              </a:rPr>
            </a:br>
            <a:r>
              <a:rPr lang="fa-IR" sz="1600" b="1" dirty="0">
                <a:solidFill>
                  <a:srgbClr val="7030A0"/>
                </a:solidFill>
              </a:rPr>
              <a:t> </a:t>
            </a:r>
            <a:br>
              <a:rPr lang="fa-IR" sz="1600" b="1" dirty="0">
                <a:solidFill>
                  <a:srgbClr val="7030A0"/>
                </a:solidFill>
              </a:rPr>
            </a:br>
            <a:r>
              <a:rPr lang="fa-IR" sz="1600" b="1" dirty="0">
                <a:solidFill>
                  <a:srgbClr val="7030A0"/>
                </a:solidFill>
              </a:rPr>
              <a:t>و روز جهانی دیابت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FF9711-E8C2-4042-9D60-AEBA8CD06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7" y="1839434"/>
            <a:ext cx="3148198" cy="3965944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D0384F-DBD8-466D-A9E7-1FC94ABA02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899" y="2096439"/>
            <a:ext cx="2091101" cy="209110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F07DB-58A4-4E47-AF22-7B383B76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7030A0"/>
                </a:solidFill>
              </a:rPr>
              <a:t>واحد تربیت بدنی پردیس رسالت زاهدان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54D1A-E1CD-4578-B4EF-B49F6A0FC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19" y="-21876"/>
            <a:ext cx="2830390" cy="2830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0232AC-7388-4FBA-834F-8B936FE23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69" y="3232848"/>
            <a:ext cx="2808514" cy="2808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D33EE3-AC71-4A0B-A94E-4D7962046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83" y="-10886"/>
            <a:ext cx="2819400" cy="2819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7FA5C6-5267-4054-A726-3F8C01139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32" y="3232848"/>
            <a:ext cx="2808514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21 مهرماه 1400</a:t>
            </a:r>
            <a:b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به مناسبت آغاز امامت امام زمان (عج) و هفته تربیت بدنی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72" y="1825625"/>
            <a:ext cx="3678621" cy="42157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9" y="1825625"/>
            <a:ext cx="3258206" cy="4215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1825625"/>
            <a:ext cx="3373582" cy="421573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638170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B41-74CA-44CA-836E-0129B35A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679" y="2551814"/>
            <a:ext cx="4069870" cy="2200937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</a:rPr>
              <a:t>2 آذر 1400</a:t>
            </a:r>
            <a:br>
              <a:rPr lang="fa-IR" sz="2400" b="1" dirty="0">
                <a:solidFill>
                  <a:srgbClr val="FF0000"/>
                </a:solidFill>
              </a:rPr>
            </a:br>
            <a:br>
              <a:rPr lang="fa-IR" sz="2400" b="1" dirty="0">
                <a:solidFill>
                  <a:srgbClr val="FF0000"/>
                </a:solidFill>
              </a:rPr>
            </a:br>
            <a:r>
              <a:rPr lang="fa-IR" sz="2400" b="1" dirty="0">
                <a:solidFill>
                  <a:srgbClr val="FF0000"/>
                </a:solidFill>
              </a:rPr>
              <a:t>سه شنبه شاد ورزشی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F171D-2F3F-47BF-BA78-B1F8CEE6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5423" y="5954233"/>
            <a:ext cx="6347626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9C402-B2C1-4A0B-B3AF-985FB79AB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38" y="191386"/>
            <a:ext cx="4792884" cy="5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1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D37D-2A56-4D73-BE6A-67E9415C2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66" y="577702"/>
            <a:ext cx="3551274" cy="2122968"/>
          </a:xfrm>
        </p:spPr>
        <p:txBody>
          <a:bodyPr>
            <a:normAutofit/>
          </a:bodyPr>
          <a:lstStyle/>
          <a:p>
            <a:pPr algn="r"/>
            <a:r>
              <a:rPr lang="fa-IR" sz="1400" b="1" dirty="0">
                <a:solidFill>
                  <a:srgbClr val="FF0000"/>
                </a:solidFill>
              </a:rPr>
              <a:t>فعالیت های برون سازمانی</a:t>
            </a:r>
            <a:br>
              <a:rPr lang="fa-IR" sz="1400" b="1" dirty="0">
                <a:solidFill>
                  <a:srgbClr val="FF0000"/>
                </a:solidFill>
              </a:rPr>
            </a:br>
            <a:br>
              <a:rPr lang="fa-IR" sz="1400" b="1" dirty="0">
                <a:solidFill>
                  <a:srgbClr val="FF0000"/>
                </a:solidFill>
              </a:rPr>
            </a:br>
            <a:r>
              <a:rPr lang="fa-IR" sz="1400" b="1" dirty="0">
                <a:solidFill>
                  <a:srgbClr val="FF0000"/>
                </a:solidFill>
              </a:rPr>
              <a:t>-سرداور مسابقات شنا </a:t>
            </a:r>
            <a:br>
              <a:rPr lang="fa-IR" sz="1400" b="1" dirty="0">
                <a:solidFill>
                  <a:srgbClr val="FF0000"/>
                </a:solidFill>
              </a:rPr>
            </a:br>
            <a:r>
              <a:rPr lang="fa-IR" sz="1400" b="1" dirty="0">
                <a:solidFill>
                  <a:srgbClr val="FF0000"/>
                </a:solidFill>
              </a:rPr>
              <a:t>و آمادگی جسمانی کارکنان دولت</a:t>
            </a:r>
            <a:br>
              <a:rPr lang="fa-IR" sz="1400" b="1" dirty="0">
                <a:solidFill>
                  <a:srgbClr val="FF0000"/>
                </a:solidFill>
              </a:rPr>
            </a:br>
            <a:br>
              <a:rPr lang="fa-IR" sz="1400" b="1" dirty="0">
                <a:solidFill>
                  <a:srgbClr val="FF0000"/>
                </a:solidFill>
              </a:rPr>
            </a:br>
            <a:r>
              <a:rPr lang="fa-IR" sz="1400" b="1" dirty="0">
                <a:solidFill>
                  <a:srgbClr val="FF0000"/>
                </a:solidFill>
              </a:rPr>
              <a:t>-نماینده هیات شنا در جلسه شورای ورزش دانش آموزی استان</a:t>
            </a:r>
            <a:br>
              <a:rPr lang="fa-IR" sz="1400" b="1" dirty="0">
                <a:solidFill>
                  <a:srgbClr val="FF0000"/>
                </a:solidFill>
              </a:rPr>
            </a:br>
            <a:br>
              <a:rPr lang="fa-IR" sz="1400" b="1" dirty="0">
                <a:solidFill>
                  <a:srgbClr val="FF0000"/>
                </a:solidFill>
              </a:rPr>
            </a:br>
            <a:r>
              <a:rPr lang="fa-IR" sz="1400" b="1" dirty="0">
                <a:solidFill>
                  <a:srgbClr val="FF0000"/>
                </a:solidFill>
              </a:rPr>
              <a:t>-شرکت در کلاسهای بازآموزی و مربیگری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49C995-88CF-4832-8812-801B68B991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0" y="3027520"/>
            <a:ext cx="2960052" cy="296005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38A490-F136-4730-9999-F45D5BFABD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94" y="3897946"/>
            <a:ext cx="2960052" cy="296005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A6A6-A5C0-4238-8CE0-B496F14A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BB02C-A141-4424-A9BF-59E0D9253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89" y="4369981"/>
            <a:ext cx="2960053" cy="2488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32C4EA-71F3-4D7C-9CC1-01AA19692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89" y="1922684"/>
            <a:ext cx="2439581" cy="2439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E3B7A-C97F-4992-A805-1EB6CE283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40" y="76126"/>
            <a:ext cx="1775046" cy="1775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13847F-157E-4579-9D35-E579F2725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58" y="453800"/>
            <a:ext cx="3375179" cy="33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2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C83A-37DA-497E-BAED-BBC0176B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3916"/>
            <a:ext cx="2352945" cy="1297172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solidFill>
                  <a:srgbClr val="FF0000"/>
                </a:solidFill>
              </a:rPr>
              <a:t>16 آذر </a:t>
            </a:r>
            <a:br>
              <a:rPr lang="fa-IR" sz="1800" b="1" dirty="0">
                <a:solidFill>
                  <a:srgbClr val="FF0000"/>
                </a:solidFill>
              </a:rPr>
            </a:br>
            <a:br>
              <a:rPr lang="fa-IR" sz="1800" b="1" dirty="0">
                <a:solidFill>
                  <a:srgbClr val="FF0000"/>
                </a:solidFill>
              </a:rPr>
            </a:br>
            <a:r>
              <a:rPr lang="fa-IR" sz="1800" b="1" dirty="0">
                <a:solidFill>
                  <a:srgbClr val="FF0000"/>
                </a:solidFill>
              </a:rPr>
              <a:t>سه شنبه </a:t>
            </a:r>
            <a:br>
              <a:rPr lang="fa-IR" sz="1800" b="1" dirty="0">
                <a:solidFill>
                  <a:srgbClr val="FF0000"/>
                </a:solidFill>
              </a:rPr>
            </a:br>
            <a:r>
              <a:rPr lang="fa-IR" sz="1800" b="1" dirty="0">
                <a:solidFill>
                  <a:srgbClr val="FF0000"/>
                </a:solidFill>
              </a:rPr>
              <a:t>شاد ورزشی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833E04-B4A5-4EBD-BE56-6227E386A8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" y="1930400"/>
            <a:ext cx="2760132" cy="399193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D69D0AD-36BB-45D3-81EC-D0D4911EFC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0" y="3184102"/>
            <a:ext cx="4616111" cy="336226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CF02-7464-4466-9270-CBD8E4CF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159" y="6041362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6BB74-CBAA-46C4-90F4-7B6A3BE5D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65" y="0"/>
            <a:ext cx="2950332" cy="2950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4ED794-77DA-4D29-B1A0-4AE3F6B4B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35" y="311635"/>
            <a:ext cx="2638697" cy="2638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97135-6F5D-438E-B241-D181DA4CA2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77" y="3200173"/>
            <a:ext cx="2841189" cy="28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63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F500-47F3-4440-97C4-7B238069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  <a:t>17 آذر 1400</a:t>
            </a:r>
            <a:b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  <a:t>ویژه گرامیداشت روز دانشجو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FDACD-42D9-40DB-8219-340B29A72C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1" y="2070969"/>
            <a:ext cx="2799666" cy="388143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07727F-4F75-4E7D-988F-13F8B6F448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05" y="2095132"/>
            <a:ext cx="4148611" cy="385727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FB560-0BE1-4620-B295-4DEAD838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00" b="1" dirty="0">
                <a:solidFill>
                  <a:schemeClr val="accent5">
                    <a:lumMod val="75000"/>
                  </a:schemeClr>
                </a:solidFill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2497990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EF76-D85F-4F38-B9E2-FD5CFDAA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1514"/>
            <a:ext cx="3884033" cy="1249696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/>
              <a:t>18 آذر 1400</a:t>
            </a:r>
            <a:br>
              <a:rPr lang="fa-IR" sz="1400" b="1" dirty="0"/>
            </a:br>
            <a:br>
              <a:rPr lang="fa-IR" sz="1400" b="1" dirty="0"/>
            </a:br>
            <a:r>
              <a:rPr lang="fa-IR" sz="1400" b="1" dirty="0"/>
              <a:t>گرامیداشت ولادت حضرت زینب (س)</a:t>
            </a:r>
            <a:br>
              <a:rPr lang="fa-IR" sz="1400" b="1" dirty="0"/>
            </a:br>
            <a:r>
              <a:rPr lang="fa-IR" sz="1400" b="1" dirty="0"/>
              <a:t>روز پرستار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AC2237-9FB8-4A8C-8AB0-03F56161BA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16" y="1796902"/>
            <a:ext cx="3201935" cy="431979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0A47AC-3AE3-4B0F-A5F2-EC71EA0C56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07" y="2849526"/>
            <a:ext cx="3881437" cy="326717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0813B-C9AE-44E0-A6B5-8FD99F8C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00206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96495-411F-4415-A209-FC9B50470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70" y="451513"/>
            <a:ext cx="2663710" cy="22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8702-21B7-41EC-BBA5-EC5F3BFC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3233"/>
            <a:ext cx="2937736" cy="1726832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  <a:t>19 آذر 1400</a:t>
            </a:r>
            <a:b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  <a:t>ویژه گرامیداشت</a:t>
            </a:r>
            <a:b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sz="2400" b="1" dirty="0">
                <a:solidFill>
                  <a:schemeClr val="accent5">
                    <a:lumMod val="75000"/>
                  </a:schemeClr>
                </a:solidFill>
              </a:rPr>
              <a:t> روز دانشجو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D92C74-4249-4470-9FF7-4BF6961486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3" y="1850065"/>
            <a:ext cx="3543256" cy="41912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C8144B-DFE9-413C-BA2C-4EF7D9A1D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02" y="2853331"/>
            <a:ext cx="4401879" cy="38814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D1FAA-220B-4520-9083-D0A24A9BE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chemeClr val="accent5">
                    <a:lumMod val="75000"/>
                  </a:schemeClr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ABDF4-277A-4DE1-842A-6F164DFCE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77" y="123232"/>
            <a:ext cx="2738569" cy="2685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172BD-C9E6-4B99-A5DC-B17A902A7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43" y="123232"/>
            <a:ext cx="2785291" cy="26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99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8BE7-CA76-49D2-978B-B5EB2234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5" y="276447"/>
            <a:ext cx="3604437" cy="946298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solidFill>
                  <a:srgbClr val="7030A0"/>
                </a:solidFill>
              </a:rPr>
              <a:t>20 آذر</a:t>
            </a:r>
            <a:br>
              <a:rPr lang="fa-IR" sz="1800" b="1" dirty="0">
                <a:solidFill>
                  <a:srgbClr val="7030A0"/>
                </a:solidFill>
              </a:rPr>
            </a:br>
            <a:br>
              <a:rPr lang="fa-IR" sz="1800" b="1" dirty="0">
                <a:solidFill>
                  <a:srgbClr val="7030A0"/>
                </a:solidFill>
              </a:rPr>
            </a:br>
            <a:r>
              <a:rPr lang="fa-IR" sz="1800" b="1" dirty="0">
                <a:solidFill>
                  <a:srgbClr val="7030A0"/>
                </a:solidFill>
              </a:rPr>
              <a:t>ویژه روز دانشجو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BEBC4A-4D8F-40B5-9C5F-744C5694C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12" y="3176588"/>
            <a:ext cx="4157330" cy="350202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29A0B4-E8B9-43F6-9F9B-4345A3A92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82826"/>
            <a:ext cx="3405568" cy="433018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7F79F-6A5F-4F4F-A879-FAD111AB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7030A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92449-37C1-4B48-A242-652A06B3E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04" y="451513"/>
            <a:ext cx="3604437" cy="25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3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B681-E845-454E-BD1B-270B0B8B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2651"/>
            <a:ext cx="2828261" cy="1370681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/>
              <a:t>21 آذر</a:t>
            </a:r>
            <a:br>
              <a:rPr lang="fa-IR" sz="1800" b="1" dirty="0"/>
            </a:br>
            <a:br>
              <a:rPr lang="fa-IR" sz="1800" b="1" dirty="0"/>
            </a:br>
            <a:r>
              <a:rPr lang="fa-IR" sz="1800" b="1" dirty="0"/>
              <a:t>ویژه گرامیداشت </a:t>
            </a:r>
            <a:br>
              <a:rPr lang="fa-IR" sz="1800" b="1" dirty="0"/>
            </a:br>
            <a:r>
              <a:rPr lang="fa-IR" sz="1800" b="1" dirty="0"/>
              <a:t>روز پرستار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43A913-63D4-4353-8779-18A9815CE8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711842"/>
            <a:ext cx="2972984" cy="440717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26A9BF-14BC-49CA-9BAE-E5CB51931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52" y="104445"/>
            <a:ext cx="4922873" cy="312239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B877A-8125-4929-96CB-E9CBDD6F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55878-046C-4485-AF70-84D010CAE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52" y="3332164"/>
            <a:ext cx="4922873" cy="34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5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2570-EB4D-4065-8C6D-CF37543E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9098"/>
            <a:ext cx="2352945" cy="1137684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solidFill>
                  <a:srgbClr val="7030A0"/>
                </a:solidFill>
              </a:rPr>
              <a:t>22 آذر 1400</a:t>
            </a:r>
            <a:br>
              <a:rPr lang="fa-IR" sz="1800" b="1" dirty="0">
                <a:solidFill>
                  <a:srgbClr val="7030A0"/>
                </a:solidFill>
              </a:rPr>
            </a:br>
            <a:br>
              <a:rPr lang="fa-IR" sz="1800" b="1" dirty="0">
                <a:solidFill>
                  <a:srgbClr val="7030A0"/>
                </a:solidFill>
              </a:rPr>
            </a:br>
            <a:r>
              <a:rPr lang="fa-IR" sz="1800" b="1" dirty="0">
                <a:solidFill>
                  <a:srgbClr val="7030A0"/>
                </a:solidFill>
              </a:rPr>
              <a:t>ویژه روز دانشجو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1501F9-9EC3-4D3D-91A9-540B698534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1" y="1626782"/>
            <a:ext cx="2855538" cy="429970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77036A-49ED-489D-A86C-3281D0B45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79" y="2799641"/>
            <a:ext cx="3881437" cy="38814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C3FD-3EEC-4FF1-8751-3E77407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A5B1C-80F8-4855-878D-BB1BF4ABF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36" y="176922"/>
            <a:ext cx="2855539" cy="246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DFB252-97D7-4E77-8033-6F5176F2B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67" y="3141921"/>
            <a:ext cx="2784566" cy="2784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3F2A78-FC0C-4B25-967E-8BFD3A754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16" y="234499"/>
            <a:ext cx="2550054" cy="27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3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DDA3-B1A6-4EA9-87FF-834DD1F8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2651"/>
            <a:ext cx="3352406" cy="1307805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</a:rPr>
              <a:t>23 آذر 1400</a:t>
            </a:r>
            <a:br>
              <a:rPr lang="fa-IR" sz="2000" b="1" dirty="0">
                <a:solidFill>
                  <a:srgbClr val="FF0000"/>
                </a:solidFill>
              </a:rPr>
            </a:br>
            <a:br>
              <a:rPr lang="fa-IR" sz="2000" b="1" dirty="0">
                <a:solidFill>
                  <a:srgbClr val="FF0000"/>
                </a:solidFill>
              </a:rPr>
            </a:br>
            <a:r>
              <a:rPr lang="fa-IR" sz="2000" b="1" dirty="0">
                <a:solidFill>
                  <a:srgbClr val="FF0000"/>
                </a:solidFill>
              </a:rPr>
              <a:t>سه شنبه شاد ورزشی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8DDBD0-5A74-44A3-9F44-ACC9C2B7C0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3" y="1658680"/>
            <a:ext cx="3213645" cy="438334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4DD00F-9135-48E1-A753-0D6076A026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43" y="2794463"/>
            <a:ext cx="4338804" cy="38814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8035D-0521-4A4A-B7DC-5F6531CB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E9616-5261-4BA6-A8CE-E2571A7FE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16" y="93793"/>
            <a:ext cx="3572539" cy="26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5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794" y="609600"/>
            <a:ext cx="6924207" cy="1320800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</a:rPr>
              <a:t>23 مهر ماه 1400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0" y="1492469"/>
            <a:ext cx="2996520" cy="398329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43" y="2400674"/>
            <a:ext cx="3919426" cy="42486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82" y="1861125"/>
            <a:ext cx="2297430" cy="2663894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1838776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E51-189C-46B4-B733-BF970C3B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98" y="318977"/>
            <a:ext cx="2492569" cy="1642165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00B050"/>
                </a:solidFill>
              </a:rPr>
              <a:t>30 آذر 1400</a:t>
            </a:r>
            <a:br>
              <a:rPr lang="fa-IR" sz="2400" b="1" dirty="0">
                <a:solidFill>
                  <a:srgbClr val="00B050"/>
                </a:solidFill>
              </a:rPr>
            </a:br>
            <a:br>
              <a:rPr lang="fa-IR" sz="2400" b="1" dirty="0">
                <a:solidFill>
                  <a:srgbClr val="00B050"/>
                </a:solidFill>
              </a:rPr>
            </a:br>
            <a:r>
              <a:rPr lang="fa-IR" sz="2400" b="1" dirty="0">
                <a:solidFill>
                  <a:srgbClr val="00B050"/>
                </a:solidFill>
              </a:rPr>
              <a:t>سه شنبه</a:t>
            </a:r>
            <a:br>
              <a:rPr lang="fa-IR" sz="2400" b="1" dirty="0">
                <a:solidFill>
                  <a:srgbClr val="00B050"/>
                </a:solidFill>
              </a:rPr>
            </a:br>
            <a:r>
              <a:rPr lang="fa-IR" sz="2400" b="1" dirty="0">
                <a:solidFill>
                  <a:srgbClr val="00B050"/>
                </a:solidFill>
              </a:rPr>
              <a:t> شاد ورزشی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9AF298-0163-4975-9AE8-28067C2E6D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1" y="3550270"/>
            <a:ext cx="3148806" cy="314880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B66CE-5FD0-484E-8620-85F0BBC0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257" y="6068534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048BFF-E384-4428-A111-52ACFB5AA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92" y="451513"/>
            <a:ext cx="2899312" cy="2899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62F090-1F5A-49EE-8438-C36713D1F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20" y="3350825"/>
            <a:ext cx="3082834" cy="3082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F82534-DFF7-4436-9880-326DE2FA0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69" y="735103"/>
            <a:ext cx="2323133" cy="232313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FE1542-FE7A-43F3-8867-2DDDF9B99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2074119"/>
            <a:ext cx="2799666" cy="3881437"/>
          </a:xfrm>
        </p:spPr>
      </p:pic>
    </p:spTree>
    <p:extLst>
      <p:ext uri="{BB962C8B-B14F-4D97-AF65-F5344CB8AC3E}">
        <p14:creationId xmlns:p14="http://schemas.microsoft.com/office/powerpoint/2010/main" val="3973356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A5F1-804B-4AD1-B95D-9FF3B012F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9784"/>
            <a:ext cx="3075959" cy="1204826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/>
              <a:t>7 دیماه 1400</a:t>
            </a:r>
            <a:br>
              <a:rPr lang="fa-IR" sz="2400" b="1" dirty="0"/>
            </a:br>
            <a:r>
              <a:rPr lang="fa-IR" sz="2400" b="1" dirty="0"/>
              <a:t>سه شنبه</a:t>
            </a:r>
            <a:br>
              <a:rPr lang="fa-IR" sz="2400" b="1" dirty="0"/>
            </a:br>
            <a:r>
              <a:rPr lang="fa-IR" sz="2400" b="1" dirty="0"/>
              <a:t> شاد ورزشی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24F7B2-BF68-4EDD-ABFA-090EB0E57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58" y="3050955"/>
            <a:ext cx="4423144" cy="375329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20D0-D197-43A5-993D-EB36FF52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00B050"/>
                </a:solidFill>
              </a:rPr>
              <a:t>واحد تربیت بدنی پردیس رسالت زاهدان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A8CBE0-066B-406E-8B2F-7D30D4588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19" y="309784"/>
            <a:ext cx="2653195" cy="2653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FE889-C5B0-40D1-A0BB-237D7AE17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51" y="309784"/>
            <a:ext cx="2653195" cy="265319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99905F8-945F-412F-A8AE-1AA20FF62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6" y="1636381"/>
            <a:ext cx="3278336" cy="4436847"/>
          </a:xfrm>
        </p:spPr>
      </p:pic>
    </p:spTree>
    <p:extLst>
      <p:ext uri="{BB962C8B-B14F-4D97-AF65-F5344CB8AC3E}">
        <p14:creationId xmlns:p14="http://schemas.microsoft.com/office/powerpoint/2010/main" val="2119422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785308"/>
            <a:ext cx="8596668" cy="3991087"/>
          </a:xfrm>
        </p:spPr>
        <p:txBody>
          <a:bodyPr>
            <a:normAutofit/>
          </a:bodyPr>
          <a:lstStyle/>
          <a:p>
            <a:pPr algn="ctr"/>
            <a: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با سپاس از حسن همکاری</a:t>
            </a:r>
            <a:b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</a:br>
            <a: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 و حضور پرشور عزیزانی که</a:t>
            </a:r>
            <a:b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</a:br>
            <a: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 قوت قلب و زینت بخش</a:t>
            </a:r>
            <a:b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</a:br>
            <a: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 فعالیت های تربیت بدنی بودند</a:t>
            </a:r>
            <a:br>
              <a:rPr lang="fa-IR" sz="4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</a:br>
            <a:endParaRPr lang="fa-IR" sz="4800" b="1" dirty="0">
              <a:solidFill>
                <a:schemeClr val="accent5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008" y="4916246"/>
            <a:ext cx="2216074" cy="656215"/>
          </a:xfrm>
        </p:spPr>
        <p:txBody>
          <a:bodyPr/>
          <a:lstStyle/>
          <a:p>
            <a:r>
              <a:rPr lang="fa-IR" b="1" dirty="0">
                <a:solidFill>
                  <a:srgbClr val="00B0F0"/>
                </a:solidFill>
              </a:rPr>
              <a:t>و من الله توفیق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8338" y="6132495"/>
            <a:ext cx="6071303" cy="365125"/>
          </a:xfrm>
        </p:spPr>
        <p:txBody>
          <a:bodyPr/>
          <a:lstStyle/>
          <a:p>
            <a:r>
              <a:rPr lang="fa-IR" sz="1050" b="1" dirty="0">
                <a:solidFill>
                  <a:srgbClr val="7030A0"/>
                </a:solidFill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121963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</a:rPr>
              <a:t>23 مهر ماه 1400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82" y="1930400"/>
            <a:ext cx="3361796" cy="4556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18" y="1786269"/>
            <a:ext cx="2274570" cy="286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674" y="1356947"/>
            <a:ext cx="3495268" cy="4264892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</p:spTree>
    <p:extLst>
      <p:ext uri="{BB962C8B-B14F-4D97-AF65-F5344CB8AC3E}">
        <p14:creationId xmlns:p14="http://schemas.microsoft.com/office/powerpoint/2010/main" val="55449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2190" y="5367338"/>
            <a:ext cx="3181811" cy="674024"/>
          </a:xfrm>
        </p:spPr>
        <p:txBody>
          <a:bodyPr>
            <a:normAutofit/>
          </a:bodyPr>
          <a:lstStyle/>
          <a:p>
            <a:pPr algn="l"/>
            <a:r>
              <a:rPr lang="fa-IR" sz="2800" b="1" dirty="0">
                <a:solidFill>
                  <a:srgbClr val="FF0000"/>
                </a:solidFill>
              </a:rPr>
              <a:t>25 مهر ماه 1400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5986117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002060"/>
                </a:solidFill>
              </a:rPr>
              <a:t>واحد تربیت بدنی پردیس رسالت زاهدان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90" y="0"/>
            <a:ext cx="3577589" cy="5367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1" y="1"/>
            <a:ext cx="3657600" cy="5367337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" b="554"/>
          <a:stretch>
            <a:fillRect/>
          </a:stretch>
        </p:blipFill>
        <p:spPr>
          <a:xfrm>
            <a:off x="3989071" y="644525"/>
            <a:ext cx="2434590" cy="3904615"/>
          </a:xfrm>
        </p:spPr>
      </p:pic>
    </p:spTree>
    <p:extLst>
      <p:ext uri="{BB962C8B-B14F-4D97-AF65-F5344CB8AC3E}">
        <p14:creationId xmlns:p14="http://schemas.microsoft.com/office/powerpoint/2010/main" val="214834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77754"/>
            <a:ext cx="2480310" cy="754381"/>
          </a:xfrm>
        </p:spPr>
        <p:txBody>
          <a:bodyPr>
            <a:normAutofit fontScale="90000"/>
          </a:bodyPr>
          <a:lstStyle/>
          <a:p>
            <a:r>
              <a:rPr lang="fa-IR" sz="4000" b="1" dirty="0">
                <a:solidFill>
                  <a:srgbClr val="FF0000"/>
                </a:solidFill>
              </a:rPr>
              <a:t>26 مهر ماه  </a:t>
            </a:r>
            <a:br>
              <a:rPr lang="fa-IR" dirty="0"/>
            </a:b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26038"/>
            <a:ext cx="2586860" cy="3783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82" y="342899"/>
            <a:ext cx="4792718" cy="3424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0" y="3828917"/>
            <a:ext cx="3298599" cy="2960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92" y="4052542"/>
            <a:ext cx="1792804" cy="19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8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77754"/>
            <a:ext cx="2480310" cy="754381"/>
          </a:xfrm>
        </p:spPr>
        <p:txBody>
          <a:bodyPr>
            <a:normAutofit fontScale="90000"/>
          </a:bodyPr>
          <a:lstStyle/>
          <a:p>
            <a:r>
              <a:rPr lang="fa-IR" sz="4000" b="1" dirty="0">
                <a:solidFill>
                  <a:srgbClr val="FF0000"/>
                </a:solidFill>
              </a:rPr>
              <a:t>26 مهر ماه  </a:t>
            </a:r>
            <a:br>
              <a:rPr lang="fa-IR" dirty="0"/>
            </a:b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7" y="1203451"/>
            <a:ext cx="3461961" cy="4451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57544"/>
            <a:ext cx="4669649" cy="3371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58" y="3582654"/>
            <a:ext cx="3686930" cy="31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5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475" y="1509823"/>
            <a:ext cx="2534130" cy="2775098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00B0F0"/>
                </a:solidFill>
              </a:rPr>
              <a:t>27 مهر ماه1400</a:t>
            </a:r>
          </a:p>
          <a:p>
            <a:pPr algn="ctr"/>
            <a:endParaRPr lang="fa-IR" sz="2400" b="1" dirty="0">
              <a:solidFill>
                <a:srgbClr val="00B0F0"/>
              </a:solidFill>
            </a:endParaRPr>
          </a:p>
          <a:p>
            <a:pPr algn="ctr"/>
            <a:r>
              <a:rPr lang="fa-IR" sz="2800" b="1" dirty="0">
                <a:solidFill>
                  <a:srgbClr val="00B0F0"/>
                </a:solidFill>
              </a:rPr>
              <a:t>مسابقات مجازی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3105996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16" y="-1"/>
            <a:ext cx="5049213" cy="6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66" y="228600"/>
            <a:ext cx="3729054" cy="973382"/>
          </a:xfrm>
        </p:spPr>
        <p:txBody>
          <a:bodyPr>
            <a:normAutofit fontScale="90000"/>
          </a:bodyPr>
          <a:lstStyle/>
          <a:p>
            <a:r>
              <a:rPr lang="fa-IR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28 مهر ماه 1400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1303019"/>
            <a:ext cx="2979972" cy="42471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58534"/>
            <a:ext cx="6297612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واحد تربیت بدنی پردیس رسالت زاهدان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005840"/>
            <a:ext cx="3374496" cy="4640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303020"/>
            <a:ext cx="31432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66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574</TotalTime>
  <Words>558</Words>
  <Application>Microsoft Office PowerPoint</Application>
  <PresentationFormat>Widescreen</PresentationFormat>
  <Paragraphs>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Trebuchet MS</vt:lpstr>
      <vt:lpstr>Wingdings 3</vt:lpstr>
      <vt:lpstr>Facet</vt:lpstr>
      <vt:lpstr>     به نام خداوند جسم و توان   گزارش عملکرد سه ماهه سوم سال 1400   واحد تربیت بدنی پردیس رسالت زاهدان  </vt:lpstr>
      <vt:lpstr>21 مهرماه 1400 به مناسبت آغاز امامت امام زمان (عج) و هفته تربیت بدنی</vt:lpstr>
      <vt:lpstr>23 مهر ماه 1400</vt:lpstr>
      <vt:lpstr>23 مهر ماه 1400</vt:lpstr>
      <vt:lpstr>PowerPoint Presentation</vt:lpstr>
      <vt:lpstr>26 مهر ماه   </vt:lpstr>
      <vt:lpstr>26 مهر ماه   </vt:lpstr>
      <vt:lpstr>PowerPoint Presentation</vt:lpstr>
      <vt:lpstr>28 مهر ماه 1400</vt:lpstr>
      <vt:lpstr>30 مهر ماه 1400 </vt:lpstr>
      <vt:lpstr>   1 آبان 1400</vt:lpstr>
      <vt:lpstr>PowerPoint Presentation</vt:lpstr>
      <vt:lpstr>تعاملات بین دانشگاهی (دانشگاه سیستان و بلوچستان)  و حضور تیم منتخب پردیس در مسابقات</vt:lpstr>
      <vt:lpstr>تجلیل از دانشجو معلمان مقام آور و فعالان عرصه ورزشی</vt:lpstr>
      <vt:lpstr>برگزاری نمایشگاه تربیت بدنی و جشنواره غذا  (4 آذر ماه )</vt:lpstr>
      <vt:lpstr>برگزاری سه شنبه های شاد ورزشی</vt:lpstr>
      <vt:lpstr>PowerPoint Presentation</vt:lpstr>
      <vt:lpstr>18 آبان 1400 سه شنبه  شاد ورزشی</vt:lpstr>
      <vt:lpstr>24 آبان 1400  میلاد امام حسن عسکری(ع)   و روز جهانی دیابت</vt:lpstr>
      <vt:lpstr>2 آذر 1400  سه شنبه شاد ورزشی</vt:lpstr>
      <vt:lpstr>فعالیت های برون سازمانی  -سرداور مسابقات شنا  و آمادگی جسمانی کارکنان دولت  -نماینده هیات شنا در جلسه شورای ورزش دانش آموزی استان  -شرکت در کلاسهای بازآموزی و مربیگری</vt:lpstr>
      <vt:lpstr>16 آذر   سه شنبه  شاد ورزشی</vt:lpstr>
      <vt:lpstr>17 آذر 1400 ویژه گرامیداشت روز دانشجو</vt:lpstr>
      <vt:lpstr>18 آذر 1400  گرامیداشت ولادت حضرت زینب (س) روز پرستار</vt:lpstr>
      <vt:lpstr>19 آذر 1400  ویژه گرامیداشت  روز دانشجو</vt:lpstr>
      <vt:lpstr>20 آذر  ویژه روز دانشجو</vt:lpstr>
      <vt:lpstr>21 آذر  ویژه گرامیداشت  روز پرستار</vt:lpstr>
      <vt:lpstr>22 آذر 1400  ویژه روز دانشجو</vt:lpstr>
      <vt:lpstr>23 آذر 1400  سه شنبه شاد ورزشی</vt:lpstr>
      <vt:lpstr>30 آذر 1400  سه شنبه  شاد ورزشی</vt:lpstr>
      <vt:lpstr>7 دیماه 1400 سه شنبه  شاد ورزشی</vt:lpstr>
      <vt:lpstr>با سپاس از حسن همکاری  و حضور پرشور عزیزانی که  قوت قلب و زینت بخش  فعالیت های تربیت بدنی بودند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خداوند جسم و توان  گزارش عملکرد واحد تربیت بدنی پردیس رسالت زاهدان گرامیداشت هفته تربیت بدنی و ورزش</dc:title>
  <dc:creator>ADA SYSTEM</dc:creator>
  <cp:lastModifiedBy>Admin-Local</cp:lastModifiedBy>
  <cp:revision>83</cp:revision>
  <dcterms:created xsi:type="dcterms:W3CDTF">2021-10-30T08:35:09Z</dcterms:created>
  <dcterms:modified xsi:type="dcterms:W3CDTF">2022-01-16T07:40:27Z</dcterms:modified>
</cp:coreProperties>
</file>